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6" r:id="rId3"/>
    <p:sldId id="278" r:id="rId4"/>
    <p:sldId id="257" r:id="rId5"/>
    <p:sldId id="258" r:id="rId6"/>
    <p:sldId id="259" r:id="rId7"/>
    <p:sldId id="260" r:id="rId8"/>
    <p:sldId id="279" r:id="rId9"/>
    <p:sldId id="262" r:id="rId10"/>
    <p:sldId id="264" r:id="rId11"/>
    <p:sldId id="265" r:id="rId12"/>
    <p:sldId id="266" r:id="rId13"/>
    <p:sldId id="267" r:id="rId14"/>
    <p:sldId id="270" r:id="rId15"/>
    <p:sldId id="271" r:id="rId16"/>
    <p:sldId id="273" r:id="rId17"/>
    <p:sldId id="274" r:id="rId18"/>
    <p:sldId id="277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CDADA-3E17-4157-8DE0-29B0535F8A83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64D0E-E85B-4F81-A5B8-7AB856978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66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4D0E-E85B-4F81-A5B8-7AB8569783E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514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8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13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27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40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3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77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45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21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93831-0906-4239-AF7F-FFD581A1D1C5}" type="datetimeFigureOut">
              <a:rPr lang="ru-RU" smtClean="0"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42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animashki.kak2z.org/pic/20/kukli-5181.gif" TargetMode="External"/><Relationship Id="rId13" Type="http://schemas.openxmlformats.org/officeDocument/2006/relationships/hyperlink" Target="http://animashki.kak2z.org/pic/20/kukli-5043.gif" TargetMode="External"/><Relationship Id="rId18" Type="http://schemas.openxmlformats.org/officeDocument/2006/relationships/hyperlink" Target="http://s8.uploads.ru/t/HYQqR.gif" TargetMode="External"/><Relationship Id="rId3" Type="http://schemas.openxmlformats.org/officeDocument/2006/relationships/hyperlink" Target="http://s9.uploads.ru/t/3QfnI.gif" TargetMode="External"/><Relationship Id="rId7" Type="http://schemas.openxmlformats.org/officeDocument/2006/relationships/hyperlink" Target="http://www.cerezforum.net/proxy.php?image=http://www.animated-gifs.eu/dolls-75x125/0071.gif&amp;hash=4b1118d638a8728fe9a825cbbdd37f2b" TargetMode="External"/><Relationship Id="rId12" Type="http://schemas.openxmlformats.org/officeDocument/2006/relationships/hyperlink" Target="http://nonauxstereotypes.n.o.pic.centerblog.net/9i4qe2dh.gif" TargetMode="External"/><Relationship Id="rId17" Type="http://schemas.openxmlformats.org/officeDocument/2006/relationships/hyperlink" Target="http://i36.beon.ru/41/40/2524041/34/95430334/kukli54.gif" TargetMode="External"/><Relationship Id="rId2" Type="http://schemas.openxmlformats.org/officeDocument/2006/relationships/hyperlink" Target="https://www.docusign.com/sites/default/files/blog/stage.png" TargetMode="External"/><Relationship Id="rId16" Type="http://schemas.openxmlformats.org/officeDocument/2006/relationships/hyperlink" Target="http://s1.postimg.org/do5k5bltn/0_688c5_e2f9a3bd_S.gif" TargetMode="External"/><Relationship Id="rId20" Type="http://schemas.openxmlformats.org/officeDocument/2006/relationships/hyperlink" Target="http://www.cerezforum.net/proxy.php?image=http://www.animated-gifs.eu/dolls-75x125/0086.gif&amp;hash=1e2d50ea549f064d06bdf4bf3a22500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nimashki.kak2z.org/pic/20/kukli-2534.gif" TargetMode="External"/><Relationship Id="rId11" Type="http://schemas.openxmlformats.org/officeDocument/2006/relationships/hyperlink" Target="http://s9.uploads.ru/t/3WKPf.gif" TargetMode="External"/><Relationship Id="rId5" Type="http://schemas.openxmlformats.org/officeDocument/2006/relationships/hyperlink" Target="http://animashki.kak2z.org/pic/20/kukli-4982.gif" TargetMode="External"/><Relationship Id="rId15" Type="http://schemas.openxmlformats.org/officeDocument/2006/relationships/hyperlink" Target="http://f1.pepst.com/c/6EBE3C/878572/ssc3/home/028/animationsworld/albums/doll_44.gif_480_480_0_64000_0_1_0.gif" TargetMode="External"/><Relationship Id="rId10" Type="http://schemas.openxmlformats.org/officeDocument/2006/relationships/hyperlink" Target="http://animashki.kak2z.org/pic/20/kukli-4958.gif" TargetMode="External"/><Relationship Id="rId19" Type="http://schemas.openxmlformats.org/officeDocument/2006/relationships/hyperlink" Target="http://szkolasulmierzyce.pl/danca.gif" TargetMode="External"/><Relationship Id="rId4" Type="http://schemas.openxmlformats.org/officeDocument/2006/relationships/hyperlink" Target="http://img0.liveinternet.ru/images/attach/c/8/100/202/100202872_42121140_danseur50.gif" TargetMode="External"/><Relationship Id="rId9" Type="http://schemas.openxmlformats.org/officeDocument/2006/relationships/hyperlink" Target="http://animashki.kak2z.org/pic/20/kukli-4065.gif" TargetMode="External"/><Relationship Id="rId14" Type="http://schemas.openxmlformats.org/officeDocument/2006/relationships/hyperlink" Target="http://smiles.al-wed.com/smiles/66/41453.gi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6217" y="1628800"/>
            <a:ext cx="5712479" cy="1470025"/>
          </a:xfrm>
          <a:solidFill>
            <a:schemeClr val="bg1"/>
          </a:solidFill>
          <a:ln w="25400">
            <a:solidFill>
              <a:srgbClr val="0000FF"/>
            </a:solidFill>
          </a:ln>
        </p:spPr>
        <p:txBody>
          <a:bodyPr/>
          <a:lstStyle/>
          <a:p>
            <a:r>
              <a:rPr lang="ru-RU" dirty="0" err="1" smtClean="0"/>
              <a:t>Физминутка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00FF"/>
                </a:solidFill>
              </a:rPr>
              <a:t>«Весёлый танец» 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284984"/>
            <a:ext cx="4024536" cy="1080120"/>
          </a:xfrm>
          <a:solidFill>
            <a:schemeClr val="bg1"/>
          </a:solidFill>
          <a:ln w="25400">
            <a:solidFill>
              <a:srgbClr val="0000FF"/>
            </a:solidFill>
          </a:ln>
        </p:spPr>
        <p:txBody>
          <a:bodyPr/>
          <a:lstStyle/>
          <a:p>
            <a:pPr lvl="0" fontAlgn="base">
              <a:spcBef>
                <a:spcPts val="0"/>
              </a:spcBef>
              <a:spcAft>
                <a:spcPct val="0"/>
              </a:spcAft>
            </a:pPr>
            <a:r>
              <a:rPr lang="ru-RU" altLang="ru-RU" sz="1600" dirty="0" err="1">
                <a:solidFill>
                  <a:srgbClr val="000000"/>
                </a:solidFill>
                <a:latin typeface="Arial"/>
              </a:rPr>
              <a:t>Анатольева</a:t>
            </a:r>
            <a:r>
              <a:rPr lang="ru-RU" altLang="ru-RU" sz="1600" dirty="0">
                <a:solidFill>
                  <a:srgbClr val="000000"/>
                </a:solidFill>
                <a:latin typeface="Arial"/>
              </a:rPr>
              <a:t> Эльвира Васильевна</a:t>
            </a:r>
          </a:p>
          <a:p>
            <a:pPr lvl="0" fontAlgn="base">
              <a:spcBef>
                <a:spcPts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0000"/>
                </a:solidFill>
                <a:latin typeface="Arial"/>
              </a:rPr>
              <a:t>учитель начальных классов </a:t>
            </a:r>
          </a:p>
          <a:p>
            <a:pPr lvl="0" fontAlgn="base">
              <a:spcBef>
                <a:spcPts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0000"/>
                </a:solidFill>
                <a:latin typeface="Arial"/>
              </a:rPr>
              <a:t>МБОУ «</a:t>
            </a:r>
            <a:r>
              <a:rPr lang="ru-RU" altLang="ru-RU" sz="1600" dirty="0" err="1">
                <a:solidFill>
                  <a:srgbClr val="000000"/>
                </a:solidFill>
                <a:latin typeface="Arial"/>
              </a:rPr>
              <a:t>Среднекибечская</a:t>
            </a:r>
            <a:r>
              <a:rPr lang="ru-RU" altLang="ru-RU" sz="1600" dirty="0">
                <a:solidFill>
                  <a:srgbClr val="000000"/>
                </a:solidFill>
                <a:latin typeface="Arial"/>
              </a:rPr>
              <a:t> СОШ»</a:t>
            </a:r>
          </a:p>
          <a:p>
            <a:pPr lvl="0" fontAlgn="base">
              <a:spcBef>
                <a:spcPts val="0"/>
              </a:spcBef>
              <a:spcAft>
                <a:spcPct val="0"/>
              </a:spcAft>
            </a:pPr>
            <a:r>
              <a:rPr lang="ru-RU" altLang="ru-RU" sz="1600" dirty="0" err="1">
                <a:solidFill>
                  <a:srgbClr val="000000"/>
                </a:solidFill>
                <a:latin typeface="Arial"/>
              </a:rPr>
              <a:t>Канашского</a:t>
            </a:r>
            <a:r>
              <a:rPr lang="ru-RU" altLang="ru-RU" sz="1600" dirty="0">
                <a:solidFill>
                  <a:srgbClr val="000000"/>
                </a:solidFill>
                <a:latin typeface="Arial"/>
              </a:rPr>
              <a:t> района </a:t>
            </a:r>
            <a:r>
              <a:rPr lang="ru-RU" altLang="ru-RU" sz="1600" dirty="0" smtClean="0">
                <a:solidFill>
                  <a:srgbClr val="000000"/>
                </a:solidFill>
                <a:latin typeface="Arial"/>
              </a:rPr>
              <a:t>ЧР</a:t>
            </a:r>
          </a:p>
        </p:txBody>
      </p:sp>
      <p:pic>
        <p:nvPicPr>
          <p:cNvPr id="4" name="muzik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6208" y="5561582"/>
            <a:ext cx="487363" cy="487363"/>
          </a:xfrm>
          <a:prstGeom prst="rect">
            <a:avLst/>
          </a:prstGeom>
        </p:spPr>
      </p:pic>
      <p:pic>
        <p:nvPicPr>
          <p:cNvPr id="5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71589"/>
            <a:ext cx="132014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012" y="4517466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14038"/>
            <a:ext cx="1656184" cy="1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aev\Desktop\kukli54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28" y="3816531"/>
            <a:ext cx="1767616" cy="212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89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34" y="4156685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09" y="4293096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687828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29000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36" y="3441707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67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293096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461" y="4582624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19613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97105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78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726" y="3717032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568" y="3717032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891241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89" y="4830676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913548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84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92" y="5092104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840" y="4069869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231042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77072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122736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30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7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649378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221088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38849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438848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669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2000"/>
    </mc:Choice>
    <mc:Fallback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23" y="4437112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288" y="4437112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22572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163" y="3762410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39682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438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17638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373216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917638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120" y="4214277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66311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74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068" y="3656013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4797152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22203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04452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404452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1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5104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65104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25144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23793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954" y="3501694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411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2000"/>
    </mc:Choice>
    <mc:Fallback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898" y="260648"/>
            <a:ext cx="8568952" cy="6192688"/>
          </a:xfrm>
          <a:prstGeom prst="rect">
            <a:avLst/>
          </a:prstGeom>
          <a:solidFill>
            <a:schemeClr val="bg1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Источники</a:t>
            </a: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0922" y="1268760"/>
            <a:ext cx="8136904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https://www.docusign.com/sites/default/files/blog/stage.png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фон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http://s9.uploads.ru/t/3QfnI.gif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://img0.liveinternet.ru/images/attach/c/8/100/202/100202872_42121140_danseur50.gif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http://animashki.kak2z.org/pic/20/kukli-4982.gif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http://animashki.kak2z.org/pic/20/kukli-2534.gif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http://www.cerezforum.net/proxy.php?image=http%3A%2F%2Fwww.animated-gifs.eu%2Fdolls-75x125%2F0071.gif&amp;hash=4b1118d638a8728fe9a825cbbdd37f2b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hlinkClick r:id="rId8"/>
              </a:rPr>
              <a:t>http://animashki.kak2z.org/pic/20/kukli-5181.gif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http://animashki.kak2z.org/pic/20/kukli-4065.gif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http://animashki.kak2z.org/pic/20/kukli-4958.gif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http://s9.uploads.ru/t/3WKPf.gif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hlinkClick r:id="rId12"/>
              </a:rPr>
              <a:t>http://</a:t>
            </a:r>
            <a:r>
              <a:rPr lang="ru-RU" sz="1400" u="sng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hlinkClick r:id="rId12"/>
              </a:rPr>
              <a:t>nonauxstereotypes.n.o.pic.centerblog.net/9i4qe2dh.gif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http://animashki.kak2z.org/pic/20/kukli-5043.gif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hlinkClick r:id="rId14"/>
              </a:rPr>
              <a:t>http://smiles.al-wed.com/smiles/66/41453.gif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http://f1.pepst.com/c/6EBE3C/878572/ssc3/home/028/animationsworld/albums/doll_44.gif_480_480_0_64000_0_1_0.gif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http://s1.postimg.org/do5k5bltn/0_688c5_e2f9a3bd_S.gif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http://i36.beon.ru/41/40/2524041/34/95430334/kukli54.gif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http://s8.uploads.ru/t/HYQqR.gif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http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://szkolasulmierzyce.pl/danca.gif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http://</a:t>
            </a: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www.cerezforum.net/proxy.php?image=http%3A%2F%2Fwww.animated-gifs.eu%2Fdolls-75x125%2F0086.gif&amp;hash=1e2d50ea549f064d06bdf4bf3a22500e</a:t>
            </a: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58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97152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797152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157192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940856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40857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0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38" y="4974633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496544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861048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861048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74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01008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54523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842" y="4382884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75331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287" y="4411811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50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9000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29000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293096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51" y="4291446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746" y="4273854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33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278" y="4628867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206" y="3501008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58" y="4293096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850" y="3471751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293095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12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103" y="3573360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04220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566" y="4404220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240" y="4797152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70" y="3598426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61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66716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01008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49080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172" y="4725144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062" y="3501008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94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385" y="4653136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628947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013176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518" y="3768724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39" y="3735198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72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75</Words>
  <Application>Microsoft Office PowerPoint</Application>
  <PresentationFormat>Экран (4:3)</PresentationFormat>
  <Paragraphs>51</Paragraphs>
  <Slides>19</Slides>
  <Notes>1</Notes>
  <HiddenSlides>1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Физминутка «Весёлый танец»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Весёлый танец ФМ</dc:title>
  <dc:creator>Анатольева ЭВ</dc:creator>
  <cp:lastModifiedBy>Admin</cp:lastModifiedBy>
  <cp:revision>36</cp:revision>
  <dcterms:created xsi:type="dcterms:W3CDTF">2015-10-19T08:52:30Z</dcterms:created>
  <dcterms:modified xsi:type="dcterms:W3CDTF">2015-10-25T14:29:40Z</dcterms:modified>
</cp:coreProperties>
</file>